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66" r:id="rId4"/>
    <p:sldId id="268" r:id="rId5"/>
    <p:sldId id="263" r:id="rId6"/>
    <p:sldId id="257" r:id="rId7"/>
    <p:sldId id="267" r:id="rId8"/>
    <p:sldId id="260" r:id="rId9"/>
    <p:sldId id="261" r:id="rId10"/>
    <p:sldId id="258" r:id="rId11"/>
    <p:sldId id="265" r:id="rId12"/>
    <p:sldId id="262" r:id="rId13"/>
    <p:sldId id="26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8" autoAdjust="0"/>
    <p:restoredTop sz="94584" autoAdjust="0"/>
  </p:normalViewPr>
  <p:slideViewPr>
    <p:cSldViewPr>
      <p:cViewPr varScale="1">
        <p:scale>
          <a:sx n="54" d="100"/>
          <a:sy n="54" d="100"/>
        </p:scale>
        <p:origin x="-1123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0EF5638-2B12-4B1B-96B2-089D23564003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1ACB624-1B0B-44DB-8DA5-4532B88FBC0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video" Target="http://www.youtube.com/v/NiHWwKC8WjU?version=3&amp;hl=en_US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http://www.youtube.com/v/inzmreZZ9-E?version=3&amp;hl=en_US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NiHWwKC8WjU?version=3&amp;hl=en_US"/>
          <p:cNvPicPr>
            <a:picLocks noRot="1" noChangeAspect="1"/>
          </p:cNvPicPr>
          <p:nvPr>
            <a:videoFile r:link="rId1"/>
          </p:nvPr>
        </p:nvPicPr>
        <p:blipFill>
          <a:blip r:embed="rId4" cstate="print">
            <a:lum bright="-4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6087285"/>
            <a:ext cx="838200" cy="67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024744" cy="1143000"/>
          </a:xfrm>
        </p:spPr>
        <p:txBody>
          <a:bodyPr/>
          <a:lstStyle/>
          <a:p>
            <a:r>
              <a:rPr lang="en-US" dirty="0" smtClean="0"/>
              <a:t>Les Menhirs de Carnac</a:t>
            </a:r>
            <a:endParaRPr lang="en-US" dirty="0"/>
          </a:p>
        </p:txBody>
      </p:sp>
      <p:pic>
        <p:nvPicPr>
          <p:cNvPr id="6" name="inzmreZZ9-E?version=3&amp;hl=en_U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66800" y="1905000"/>
            <a:ext cx="3657600" cy="2743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86400" y="1905000"/>
            <a:ext cx="2819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Carnac is home to pre-historic rock formations that date back to 4500 B.C are still mysteries </a:t>
            </a:r>
            <a:r>
              <a:rPr lang="en-US" dirty="0"/>
              <a:t>today.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Complete with three </a:t>
            </a:r>
            <a:r>
              <a:rPr lang="en-US" dirty="0"/>
              <a:t>alignments with a total of 2,395 monuments</a:t>
            </a: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876800"/>
            <a:ext cx="20955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902" y="4856871"/>
            <a:ext cx="20955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848665"/>
            <a:ext cx="20955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608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95400"/>
            <a:ext cx="8305800" cy="533400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L</a:t>
            </a:r>
            <a:r>
              <a:rPr lang="en-US" dirty="0" smtClean="0"/>
              <a:t>ocated </a:t>
            </a:r>
            <a:r>
              <a:rPr lang="en-US" dirty="0"/>
              <a:t>approximately one </a:t>
            </a:r>
            <a:r>
              <a:rPr lang="en-US" dirty="0" smtClean="0"/>
              <a:t>kilometer </a:t>
            </a:r>
            <a:r>
              <a:rPr lang="en-US" dirty="0"/>
              <a:t>(just over half a mile) </a:t>
            </a:r>
            <a:r>
              <a:rPr lang="en-US" dirty="0" smtClean="0"/>
              <a:t>off </a:t>
            </a:r>
            <a:r>
              <a:rPr lang="en-US" dirty="0"/>
              <a:t>the country's north-western </a:t>
            </a:r>
            <a:r>
              <a:rPr lang="en-US" dirty="0" smtClean="0"/>
              <a:t>coast.</a:t>
            </a:r>
          </a:p>
          <a:p>
            <a:r>
              <a:rPr lang="en-US" dirty="0" smtClean="0"/>
              <a:t>Has been there since the </a:t>
            </a:r>
            <a:r>
              <a:rPr lang="en-US" dirty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century and was used for fortification. </a:t>
            </a:r>
          </a:p>
          <a:p>
            <a:r>
              <a:rPr lang="en-US" dirty="0" smtClean="0"/>
              <a:t> In the middle of Mont. Saint Michel there is a giant church built by the bishop of Avranches.</a:t>
            </a:r>
          </a:p>
          <a:p>
            <a:pPr marL="68580" indent="0">
              <a:buNone/>
            </a:pPr>
            <a:endParaRPr lang="en-US" dirty="0" smtClean="0"/>
          </a:p>
          <a:p>
            <a:pPr marL="6858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76200"/>
            <a:ext cx="7024744" cy="1143000"/>
          </a:xfrm>
        </p:spPr>
        <p:txBody>
          <a:bodyPr/>
          <a:lstStyle/>
          <a:p>
            <a:r>
              <a:rPr lang="en-US" dirty="0" smtClean="0"/>
              <a:t>Mont St. Michel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4267200"/>
            <a:ext cx="3581400" cy="2383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7229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024744" cy="1143000"/>
          </a:xfrm>
        </p:spPr>
        <p:txBody>
          <a:bodyPr/>
          <a:lstStyle/>
          <a:p>
            <a:r>
              <a:rPr lang="en-US" dirty="0" smtClean="0"/>
              <a:t>Other Things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Asterix</a:t>
            </a:r>
            <a:r>
              <a:rPr lang="en-US" dirty="0" smtClean="0"/>
              <a:t>: Asterix is a European comic character that lived in Amorica which is present day Brittany.</a:t>
            </a:r>
            <a:endParaRPr lang="en-US" dirty="0"/>
          </a:p>
          <a:p>
            <a:r>
              <a:rPr lang="en-US" dirty="0"/>
              <a:t>Brittany has a warm, temperate climate. Rainfall occurs regularly – which has helped keep its countryside green and wooded, but sunny, cloudless days are also common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849547"/>
            <a:ext cx="1733550" cy="2633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7193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onexteamwork1.files.wordpress.com/2011/08/end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8513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7024744" cy="1143000"/>
          </a:xfrm>
        </p:spPr>
        <p:txBody>
          <a:bodyPr/>
          <a:lstStyle/>
          <a:p>
            <a:r>
              <a:rPr lang="en-US" dirty="0" smtClean="0"/>
              <a:t>History of Bretagne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001000" cy="4648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Breton history, as they call it dates back to before 5000 B.C.</a:t>
            </a:r>
          </a:p>
          <a:p>
            <a:r>
              <a:rPr lang="en-US" dirty="0" smtClean="0"/>
              <a:t> In the north-west of France, Bretagne lies on a peninsula that extends 150 miles into the Atlantic.</a:t>
            </a:r>
          </a:p>
          <a:p>
            <a:r>
              <a:rPr lang="en-US" dirty="0"/>
              <a:t>B</a:t>
            </a:r>
            <a:r>
              <a:rPr lang="en-US" dirty="0" smtClean="0"/>
              <a:t>etween </a:t>
            </a:r>
            <a:r>
              <a:rPr lang="en-US" dirty="0"/>
              <a:t>3500 and 1500 BC, new a new people came to Brittany from the Mediterranean who brought with them their traditions and religion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Many Celts came over and settled in the east and they believed in supernatural stuff like magic rocks.</a:t>
            </a:r>
          </a:p>
          <a:p>
            <a:r>
              <a:rPr lang="en-US" dirty="0" smtClean="0"/>
              <a:t>In the 1</a:t>
            </a:r>
            <a:r>
              <a:rPr lang="en-US" baseline="30000" dirty="0" smtClean="0"/>
              <a:t>st</a:t>
            </a:r>
            <a:r>
              <a:rPr lang="en-US" dirty="0" smtClean="0"/>
              <a:t> century the Romans conquered Brittany.</a:t>
            </a:r>
          </a:p>
          <a:p>
            <a:r>
              <a:rPr lang="en-US" dirty="0" smtClean="0"/>
              <a:t>In the 3</a:t>
            </a:r>
            <a:r>
              <a:rPr lang="en-US" baseline="30000" dirty="0" smtClean="0"/>
              <a:t>rd</a:t>
            </a:r>
            <a:r>
              <a:rPr lang="en-US" dirty="0" smtClean="0"/>
              <a:t> century Christianity arrived.</a:t>
            </a:r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745" y="706997"/>
            <a:ext cx="1471613" cy="982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044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024744" cy="1143000"/>
          </a:xfrm>
        </p:spPr>
        <p:txBody>
          <a:bodyPr/>
          <a:lstStyle/>
          <a:p>
            <a:r>
              <a:rPr lang="en-US" dirty="0" smtClean="0"/>
              <a:t>Famous Cities and Villages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7848600" cy="48006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Saint-Malo: A </a:t>
            </a:r>
            <a:r>
              <a:rPr lang="en-US" dirty="0" smtClean="0"/>
              <a:t>walled in </a:t>
            </a:r>
            <a:r>
              <a:rPr lang="en-US" dirty="0" smtClean="0"/>
              <a:t>city in Brittany. In Saint-Malo you can visit the St. Vincent Cathedral and then you can go to the </a:t>
            </a:r>
            <a:r>
              <a:rPr lang="en-US" dirty="0" err="1" smtClean="0"/>
              <a:t>Musee</a:t>
            </a:r>
            <a:r>
              <a:rPr lang="en-US" dirty="0" smtClean="0"/>
              <a:t> du Chateau.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Dinan: Dinan is a very mid-evil toned town and is one of the most extensive ramparts in Brittany. </a:t>
            </a:r>
            <a:r>
              <a:rPr lang="en-US" dirty="0" smtClean="0"/>
              <a:t> In </a:t>
            </a:r>
            <a:r>
              <a:rPr lang="en-US" dirty="0" err="1" smtClean="0"/>
              <a:t>Dinan</a:t>
            </a:r>
            <a:r>
              <a:rPr lang="en-US" dirty="0" smtClean="0"/>
              <a:t> you can go to the La  </a:t>
            </a:r>
            <a:r>
              <a:rPr lang="en-US" dirty="0" err="1" smtClean="0"/>
              <a:t>Bourbansais</a:t>
            </a:r>
            <a:r>
              <a:rPr lang="en-US" dirty="0" smtClean="0"/>
              <a:t> which is a beautiful zoo.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000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30" y="304800"/>
            <a:ext cx="4130002" cy="248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04800"/>
            <a:ext cx="3797180" cy="250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1800"/>
            <a:ext cx="2381250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426" y="3255755"/>
            <a:ext cx="3782004" cy="2833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430" y="3686175"/>
            <a:ext cx="3032379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70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024744" cy="1143000"/>
          </a:xfrm>
        </p:spPr>
        <p:txBody>
          <a:bodyPr/>
          <a:lstStyle/>
          <a:p>
            <a:r>
              <a:rPr lang="en-US" dirty="0" smtClean="0"/>
              <a:t>Things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Cycling: Cycling is very popular in Brittany due to its beautiful landscapes and surroundings. A favorite cycling place is on The Pink Granite Coast which is filled with beautiful, shimmering rocks.</a:t>
            </a:r>
          </a:p>
          <a:p>
            <a:r>
              <a:rPr lang="en-US" dirty="0" smtClean="0"/>
              <a:t>Horseback Riding: Horseback Riding is a fun way to sight see in Bretagne. From exploring on a hike or riding on a beautiful beach.</a:t>
            </a:r>
          </a:p>
          <a:p>
            <a:r>
              <a:rPr lang="en-US" dirty="0" smtClean="0"/>
              <a:t>Golfing: Brittany is a golfing heaven. With so many pretty courses it’s hard to not go golfing.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5155809"/>
            <a:ext cx="2133600" cy="142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222728"/>
            <a:ext cx="2098431" cy="1314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49" y="5223509"/>
            <a:ext cx="2057400" cy="141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4016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7024744" cy="1143000"/>
          </a:xfrm>
        </p:spPr>
        <p:txBody>
          <a:bodyPr/>
          <a:lstStyle/>
          <a:p>
            <a:r>
              <a:rPr lang="en-US" dirty="0" smtClean="0"/>
              <a:t>Food Specialties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41450"/>
            <a:ext cx="7835704" cy="4935549"/>
          </a:xfrm>
        </p:spPr>
        <p:txBody>
          <a:bodyPr>
            <a:normAutofit fontScale="92500" lnSpcReduction="10000"/>
          </a:bodyPr>
          <a:lstStyle/>
          <a:p>
            <a:pPr marL="68580" indent="0" algn="ctr">
              <a:buNone/>
            </a:pPr>
            <a:r>
              <a:rPr lang="en-US" sz="3200" b="1" dirty="0" smtClean="0"/>
              <a:t>Bretagne’s </a:t>
            </a:r>
            <a:r>
              <a:rPr lang="en-US" sz="3200" b="1" dirty="0" smtClean="0"/>
              <a:t>food specialties are: </a:t>
            </a:r>
            <a:endParaRPr lang="en-US" sz="3200" b="1" dirty="0"/>
          </a:p>
          <a:p>
            <a:pPr marL="68580" indent="0">
              <a:buNone/>
            </a:pPr>
            <a:endParaRPr lang="en-US" sz="2000" dirty="0" smtClean="0"/>
          </a:p>
          <a:p>
            <a:r>
              <a:rPr lang="en-US" sz="2000" dirty="0" smtClean="0"/>
              <a:t>A well known dish called, Plateau de fruits de mar (Seafood Platter). That contains fish, oysters,  prawns, crabs, </a:t>
            </a:r>
            <a:r>
              <a:rPr lang="en-US" sz="2000" dirty="0" smtClean="0"/>
              <a:t>and </a:t>
            </a:r>
            <a:r>
              <a:rPr lang="en-US" sz="2000" dirty="0" err="1" smtClean="0"/>
              <a:t>mussles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 smtClean="0"/>
              <a:t>A favorite pastry there is Far Breton, which is a heavy egg pudding with prunes.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err="1" smtClean="0"/>
              <a:t>Galettes</a:t>
            </a:r>
            <a:r>
              <a:rPr lang="en-US" sz="2000" dirty="0" smtClean="0"/>
              <a:t>: Buck wheat pancakes and crepes. Filled with filling both are desserts unless you make </a:t>
            </a:r>
            <a:r>
              <a:rPr lang="en-US" sz="2000" dirty="0" err="1" smtClean="0"/>
              <a:t>Galette</a:t>
            </a:r>
            <a:r>
              <a:rPr lang="en-US" sz="2000" dirty="0" smtClean="0"/>
              <a:t> Sausage with barbequed sausage, with a </a:t>
            </a:r>
            <a:r>
              <a:rPr lang="en-US" sz="2000" dirty="0" err="1" smtClean="0"/>
              <a:t>galette</a:t>
            </a:r>
            <a:r>
              <a:rPr lang="en-US" sz="2000" dirty="0" smtClean="0"/>
              <a:t> wrapped around it.</a:t>
            </a:r>
          </a:p>
        </p:txBody>
      </p:sp>
    </p:spTree>
    <p:extLst>
      <p:ext uri="{BB962C8B-B14F-4D97-AF65-F5344CB8AC3E}">
        <p14:creationId xmlns:p14="http://schemas.microsoft.com/office/powerpoint/2010/main" val="390414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09600"/>
            <a:ext cx="3060120" cy="316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904" y="1138823"/>
            <a:ext cx="3548063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349" y="3886200"/>
            <a:ext cx="3176587" cy="232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325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024744" cy="1143000"/>
          </a:xfrm>
        </p:spPr>
        <p:txBody>
          <a:bodyPr/>
          <a:lstStyle/>
          <a:p>
            <a:r>
              <a:rPr lang="en-US" dirty="0" smtClean="0"/>
              <a:t>Festivals and Celebrations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153400" cy="5791200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endParaRPr lang="en-US" b="1" dirty="0" smtClean="0"/>
          </a:p>
          <a:p>
            <a:pPr marL="68580" indent="0" algn="ctr">
              <a:buNone/>
            </a:pPr>
            <a:endParaRPr lang="en-US" b="1" dirty="0" smtClean="0"/>
          </a:p>
          <a:p>
            <a:pPr marL="68580" indent="0" algn="ctr">
              <a:buNone/>
            </a:pPr>
            <a:r>
              <a:rPr lang="en-US" b="1" dirty="0" smtClean="0"/>
              <a:t>Some Celebrations and Festivals in Bretagne are: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InterCeltic Festival in Lorient, </a:t>
            </a:r>
            <a:r>
              <a:rPr lang="en-US" dirty="0" smtClean="0"/>
              <a:t>during 10 days </a:t>
            </a:r>
            <a:r>
              <a:rPr lang="en-US" dirty="0"/>
              <a:t>in August </a:t>
            </a:r>
            <a:r>
              <a:rPr lang="en-US" dirty="0" smtClean="0"/>
              <a:t>, music</a:t>
            </a:r>
            <a:r>
              <a:rPr lang="en-US" dirty="0"/>
              <a:t>, dancing, </a:t>
            </a:r>
            <a:r>
              <a:rPr lang="en-US" dirty="0" smtClean="0"/>
              <a:t>food and </a:t>
            </a:r>
            <a:r>
              <a:rPr lang="en-US" dirty="0"/>
              <a:t>parades </a:t>
            </a:r>
            <a:r>
              <a:rPr lang="en-US" dirty="0" smtClean="0"/>
              <a:t>happen on the southern </a:t>
            </a:r>
            <a:r>
              <a:rPr lang="en-US" dirty="0"/>
              <a:t>edge of the </a:t>
            </a:r>
            <a:r>
              <a:rPr lang="en-US" dirty="0" smtClean="0"/>
              <a:t>Bretange.  People from Ireland, Wales and Scotland come and participate.</a:t>
            </a:r>
            <a:endParaRPr lang="en-US" dirty="0"/>
          </a:p>
          <a:p>
            <a:r>
              <a:rPr lang="en-US" dirty="0" smtClean="0"/>
              <a:t>Fête </a:t>
            </a:r>
            <a:r>
              <a:rPr lang="en-US" dirty="0"/>
              <a:t>des Remparts (Festival of the Ramparts</a:t>
            </a:r>
            <a:r>
              <a:rPr lang="en-US" dirty="0" smtClean="0"/>
              <a:t>) which is held in Dinan every 2 years on July 19</a:t>
            </a:r>
            <a:r>
              <a:rPr lang="en-US" baseline="30000" dirty="0" smtClean="0"/>
              <a:t>th</a:t>
            </a:r>
            <a:r>
              <a:rPr lang="en-US" dirty="0" smtClean="0"/>
              <a:t> and 20</a:t>
            </a:r>
            <a:r>
              <a:rPr lang="en-US" baseline="30000" dirty="0" smtClean="0"/>
              <a:t>th</a:t>
            </a:r>
            <a:r>
              <a:rPr lang="en-US" dirty="0" smtClean="0"/>
              <a:t> . Where merchants, actors and citizens dress up and celebrate the mid-evil times.</a:t>
            </a:r>
          </a:p>
        </p:txBody>
      </p:sp>
    </p:spTree>
    <p:extLst>
      <p:ext uri="{BB962C8B-B14F-4D97-AF65-F5344CB8AC3E}">
        <p14:creationId xmlns:p14="http://schemas.microsoft.com/office/powerpoint/2010/main" val="275735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91465"/>
            <a:ext cx="8305800" cy="6333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367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2418</TotalTime>
  <Words>558</Words>
  <Application>Microsoft Office PowerPoint</Application>
  <PresentationFormat>On-screen Show (4:3)</PresentationFormat>
  <Paragraphs>50</Paragraphs>
  <Slides>13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Austin</vt:lpstr>
      <vt:lpstr>PowerPoint Presentation</vt:lpstr>
      <vt:lpstr>History of Bretagne</vt:lpstr>
      <vt:lpstr>Famous Cities and Villages</vt:lpstr>
      <vt:lpstr>PowerPoint Presentation</vt:lpstr>
      <vt:lpstr>Things To Do</vt:lpstr>
      <vt:lpstr>Food Specialties</vt:lpstr>
      <vt:lpstr>PowerPoint Presentation</vt:lpstr>
      <vt:lpstr>Festivals and Celebrations</vt:lpstr>
      <vt:lpstr>PowerPoint Presentation</vt:lpstr>
      <vt:lpstr>Les Menhirs de Carnac</vt:lpstr>
      <vt:lpstr>Mont St. Michel</vt:lpstr>
      <vt:lpstr>Other Things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Julia.Hadley</dc:creator>
  <cp:lastModifiedBy>Julia.Hadley</cp:lastModifiedBy>
  <cp:revision>54</cp:revision>
  <dcterms:created xsi:type="dcterms:W3CDTF">2011-10-12T00:16:45Z</dcterms:created>
  <dcterms:modified xsi:type="dcterms:W3CDTF">2011-10-24T03:39:23Z</dcterms:modified>
</cp:coreProperties>
</file>